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0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5041" r:id="rId24"/>
    <p:sldId id="4971" r:id="rId25"/>
    <p:sldId id="2076137129" r:id="rId26"/>
    <p:sldId id="2076137128" r:id="rId27"/>
    <p:sldId id="4973" r:id="rId28"/>
    <p:sldId id="4974" r:id="rId29"/>
    <p:sldId id="5042" r:id="rId30"/>
    <p:sldId id="2134805735" r:id="rId31"/>
    <p:sldId id="2134805734" r:id="rId32"/>
    <p:sldId id="2134805736" r:id="rId33"/>
    <p:sldId id="2134805732" r:id="rId34"/>
    <p:sldId id="2134805733" r:id="rId35"/>
    <p:sldId id="4967" r:id="rId36"/>
    <p:sldId id="4966" r:id="rId37"/>
    <p:sldId id="4975" r:id="rId38"/>
    <p:sldId id="4976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50" r:id="rId49"/>
    <p:sldId id="5049" r:id="rId50"/>
    <p:sldId id="5033" r:id="rId51"/>
    <p:sldId id="5034" r:id="rId52"/>
    <p:sldId id="4961" r:id="rId53"/>
    <p:sldId id="2076137130" r:id="rId54"/>
    <p:sldId id="5044" r:id="rId55"/>
    <p:sldId id="369" r:id="rId56"/>
    <p:sldId id="5043" r:id="rId57"/>
    <p:sldId id="370" r:id="rId58"/>
    <p:sldId id="4965" r:id="rId59"/>
    <p:sldId id="2076137132" r:id="rId60"/>
    <p:sldId id="2076137133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2076137034" r:id="rId83"/>
    <p:sldId id="2076137035" r:id="rId84"/>
    <p:sldId id="2076137020" r:id="rId85"/>
    <p:sldId id="2076137025" r:id="rId86"/>
    <p:sldId id="2076137031" r:id="rId87"/>
    <p:sldId id="2076137037" r:id="rId88"/>
    <p:sldId id="4999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4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3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 dirty="0"/>
            <a:t>Email: </a:t>
          </a:r>
          <a:r>
            <a:rPr lang="en-US" b="1" dirty="0"/>
            <a:t>tim-warner@pluralsight.com</a:t>
          </a:r>
          <a:endParaRPr lang="en-US" dirty="0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Email: </a:t>
          </a:r>
          <a:r>
            <a:rPr lang="en-US" sz="1400" b="1" kern="1200" dirty="0"/>
            <a:t>tim-warner@pluralsight.com</a:t>
          </a:r>
          <a:endParaRPr lang="en-US" sz="1400" kern="1200" dirty="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219863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Former 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(20-25%)</a:t>
            </a:r>
          </a:p>
          <a:p>
            <a:r>
              <a:rPr lang="en-US" dirty="0"/>
              <a:t>Design business continuity solutions (15-20%)</a:t>
            </a:r>
          </a:p>
          <a:p>
            <a:r>
              <a:rPr lang="en-US" dirty="0"/>
              <a:t>Design infrastructure solutions (30-35%)</a:t>
            </a:r>
          </a:p>
          <a:p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Latest OD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519A1-7CE6-E39E-EDFB-24F00000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60" y="763564"/>
            <a:ext cx="4023567" cy="385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7DC44-E510-546F-0AA2-51F083F1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4" y="763564"/>
            <a:ext cx="3633607" cy="38526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EFF35F-57D4-9D28-7889-F1F661419882}"/>
              </a:ext>
            </a:extLst>
          </p:cNvPr>
          <p:cNvSpPr/>
          <p:nvPr/>
        </p:nvSpPr>
        <p:spPr>
          <a:xfrm>
            <a:off x="2662837" y="4741306"/>
            <a:ext cx="3500846" cy="313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timw.info/8xa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(CST,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12:00pm  -  Start</a:t>
            </a:r>
          </a:p>
          <a:p>
            <a:r>
              <a:rPr lang="en-US" dirty="0"/>
              <a:t>01:00pm  -  8-min break</a:t>
            </a:r>
          </a:p>
          <a:p>
            <a:r>
              <a:rPr lang="en-US" dirty="0"/>
              <a:t>02:00pm  -  8-min Break</a:t>
            </a:r>
          </a:p>
          <a:p>
            <a:r>
              <a:rPr lang="en-US" dirty="0"/>
              <a:t>03:00pm  -  8-min Break</a:t>
            </a:r>
          </a:p>
          <a:p>
            <a:r>
              <a:rPr lang="en-US" dirty="0"/>
              <a:t>04:00pm  -  8-min Break</a:t>
            </a:r>
          </a:p>
          <a:p>
            <a:r>
              <a:rPr lang="en-US" dirty="0"/>
              <a:t>04:45pm  -  Landing Zone</a:t>
            </a:r>
          </a:p>
          <a:p>
            <a:r>
              <a:rPr lang="en-US" dirty="0"/>
              <a:t>05:00pm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9380</TotalTime>
  <Words>632</Words>
  <Application>Microsoft Office PowerPoint</Application>
  <PresentationFormat>On-screen Show (16:9)</PresentationFormat>
  <Paragraphs>184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 Latest OD Changes</vt:lpstr>
      <vt:lpstr>Level-Setting</vt:lpstr>
      <vt:lpstr>Break Schedule (CST,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189</cp:revision>
  <dcterms:created xsi:type="dcterms:W3CDTF">2015-09-28T19:52:00Z</dcterms:created>
  <dcterms:modified xsi:type="dcterms:W3CDTF">2023-12-11T23:00:13Z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